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3"/>
  </p:handoutMasterIdLst>
  <p:sldIdLst>
    <p:sldId id="256" r:id="rId2"/>
    <p:sldId id="258" r:id="rId3"/>
    <p:sldId id="259" r:id="rId4"/>
    <p:sldId id="266" r:id="rId5"/>
    <p:sldId id="260" r:id="rId6"/>
    <p:sldId id="261" r:id="rId7"/>
    <p:sldId id="272" r:id="rId8"/>
    <p:sldId id="277" r:id="rId9"/>
    <p:sldId id="265" r:id="rId10"/>
    <p:sldId id="262" r:id="rId11"/>
    <p:sldId id="263" r:id="rId12"/>
    <p:sldId id="273" r:id="rId13"/>
    <p:sldId id="267" r:id="rId14"/>
    <p:sldId id="275" r:id="rId15"/>
    <p:sldId id="264" r:id="rId16"/>
    <p:sldId id="268" r:id="rId17"/>
    <p:sldId id="274" r:id="rId18"/>
    <p:sldId id="269" r:id="rId19"/>
    <p:sldId id="270" r:id="rId20"/>
    <p:sldId id="271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CFF3-D694-4F75-8697-55C0BE316DF7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F7CE-2040-4C20-BDE1-0FAE70E67E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646837-7761-4E0C-A6B6-2E03AABD01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51319-43B1-4B73-B066-CC863555C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3E9D-E1CA-453B-85AE-2C854DEB5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BE1E-9073-467C-AB70-3D3A966C4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ADD20-A836-4872-8DB5-F9DAF4238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576E0-F150-475F-90A3-B4AF9E454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E8219-6DBC-4713-941C-2576A8741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FCD2-5BBF-4FF2-B29D-FC47E4D599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0AED5-9CE6-4AC7-A55D-48F14A336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E01D-1833-4984-9FAB-A9C40F4A25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FD1D9-21DF-4802-945F-10F3CA8BE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9F3AE4-145A-4A3F-BFBC-F550F0B527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Image:Laguna_Pueblo_Indian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		Notes:  			Native Americans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Southwest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Location:  Present day Arizona, New Mexico, and Mexico</a:t>
            </a:r>
          </a:p>
          <a:p>
            <a:r>
              <a:rPr lang="en-US"/>
              <a:t>Dry desert climate</a:t>
            </a:r>
          </a:p>
          <a:p>
            <a:r>
              <a:rPr lang="en-US"/>
              <a:t>Tribes:  Apache, Navajo, and Pueblo</a:t>
            </a:r>
          </a:p>
          <a:p>
            <a:r>
              <a:rPr lang="en-US"/>
              <a:t>Pueblo- farmers, used irrigation</a:t>
            </a:r>
          </a:p>
          <a:p>
            <a:r>
              <a:rPr lang="en-US"/>
              <a:t>Apache-great hunters and gatherers, raided Pueblo villages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Southwest Native Americans</a:t>
            </a:r>
          </a:p>
        </p:txBody>
      </p:sp>
      <p:pic>
        <p:nvPicPr>
          <p:cNvPr id="15366" name="Picture 6" descr="ApacheGirl~pubertySit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543175" cy="2381250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3733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http://www.mythinglinks.org/ApacheGirl~pubertySite4.jpg</a:t>
            </a:r>
          </a:p>
        </p:txBody>
      </p:sp>
      <p:pic>
        <p:nvPicPr>
          <p:cNvPr id="15369" name="Picture 9" descr="Taos Pueblo, New Mexico. Black and white phot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000500" cy="3105150"/>
          </a:xfrm>
          <a:prstGeom prst="rect">
            <a:avLst/>
          </a:prstGeom>
          <a:noFill/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953000" y="441960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http://www.radekaphotography.com/taospueblo.htm</a:t>
            </a:r>
          </a:p>
        </p:txBody>
      </p:sp>
      <p:pic>
        <p:nvPicPr>
          <p:cNvPr id="15372" name="Picture 12" descr="Laguna Pueblo dwellers">
            <a:hlinkClick r:id="rId4" tooltip="Laguna Pueblo dweller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95400"/>
            <a:ext cx="1714500" cy="2714625"/>
          </a:xfrm>
          <a:prstGeom prst="rect">
            <a:avLst/>
          </a:prstGeom>
          <a:noFill/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895600" y="41148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http://en.wikipedia.org/wiki/Pueblo_people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Southwest pictures</a:t>
            </a:r>
          </a:p>
        </p:txBody>
      </p:sp>
      <p:pic>
        <p:nvPicPr>
          <p:cNvPr id="33798" name="Picture 6" descr="Navajo-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438525" cy="501015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" y="6248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http://www.westford.com/fingerhut/Southwest/Navajo-Woman.jpg</a:t>
            </a:r>
          </a:p>
        </p:txBody>
      </p:sp>
      <p:pic>
        <p:nvPicPr>
          <p:cNvPr id="33801" name="Picture 9" descr="Left-Mi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752600"/>
            <a:ext cx="5010150" cy="3429000"/>
          </a:xfrm>
          <a:prstGeom prst="rect">
            <a:avLst/>
          </a:prstGeom>
          <a:noFill/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343400" y="5257800"/>
            <a:ext cx="3886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http://www.westford.com/fingerhut/Southwest/Left-Mitton.jpg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Location of Great Plains</a:t>
            </a:r>
          </a:p>
        </p:txBody>
      </p:sp>
      <p:pic>
        <p:nvPicPr>
          <p:cNvPr id="22533" name="Picture 5" descr="na_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572000" cy="5429250"/>
          </a:xfrm>
          <a:prstGeom prst="rect">
            <a:avLst/>
          </a:prstGeom>
          <a:noFill/>
        </p:spPr>
      </p:pic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810000" y="3276600"/>
            <a:ext cx="1371600" cy="2209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52600" y="6324600"/>
            <a:ext cx="581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http://nativeamericanrhymes.com/maps/na_regions.jpg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 Plains</a:t>
            </a:r>
          </a:p>
        </p:txBody>
      </p:sp>
      <p:pic>
        <p:nvPicPr>
          <p:cNvPr id="37894" name="Picture 6" descr="great_pl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077075" cy="5305425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371600" y="6477000"/>
            <a:ext cx="525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http://www.manishin.com/photos/best_photos/Images/great_plains.jpg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The Great Plains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Location:</a:t>
            </a:r>
            <a:r>
              <a:rPr lang="en-US"/>
              <a:t>  grasslands Between the Rocky Mountains and Mississippi River, Canada and Texas</a:t>
            </a:r>
          </a:p>
          <a:p>
            <a:pPr>
              <a:lnSpc>
                <a:spcPct val="90000"/>
              </a:lnSpc>
            </a:pPr>
            <a:r>
              <a:rPr lang="en-US" u="sng"/>
              <a:t>Tribes:</a:t>
            </a:r>
            <a:r>
              <a:rPr lang="en-US"/>
              <a:t>  Sioux, Mandan, Pawnee, Comanche</a:t>
            </a:r>
          </a:p>
          <a:p>
            <a:pPr>
              <a:lnSpc>
                <a:spcPct val="90000"/>
              </a:lnSpc>
            </a:pPr>
            <a:r>
              <a:rPr lang="en-US"/>
              <a:t>Matrilineal:  trace ancestry through mother rather than father</a:t>
            </a:r>
          </a:p>
          <a:p>
            <a:pPr>
              <a:lnSpc>
                <a:spcPct val="90000"/>
              </a:lnSpc>
            </a:pPr>
            <a:r>
              <a:rPr lang="en-US"/>
              <a:t>Grew beans, squash, and maize (corn)</a:t>
            </a:r>
          </a:p>
          <a:p>
            <a:pPr>
              <a:lnSpc>
                <a:spcPct val="90000"/>
              </a:lnSpc>
            </a:pPr>
            <a:r>
              <a:rPr lang="en-US"/>
              <a:t>Hunted Buffalo for clothing, food, shelter,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Great Plains</a:t>
            </a:r>
          </a:p>
        </p:txBody>
      </p:sp>
      <p:pic>
        <p:nvPicPr>
          <p:cNvPr id="24582" name="Picture 6" descr="sioux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3143250" cy="4810125"/>
          </a:xfrm>
          <a:prstGeom prst="rect">
            <a:avLst/>
          </a:prstGeom>
          <a:noFill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3400" y="5715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http://www.americanindians.com/sioux_1.jpg</a:t>
            </a:r>
          </a:p>
        </p:txBody>
      </p:sp>
      <p:pic>
        <p:nvPicPr>
          <p:cNvPr id="24585" name="Picture 9" descr="tat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2238375" cy="2686050"/>
          </a:xfrm>
          <a:prstGeom prst="rect">
            <a:avLst/>
          </a:prstGeom>
          <a:noFill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029200" y="3810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http://woglakapi.free.fr/sioux/images/tatanka.jpg</a:t>
            </a:r>
          </a:p>
        </p:txBody>
      </p:sp>
      <p:pic>
        <p:nvPicPr>
          <p:cNvPr id="24588" name="Picture 12" descr="BUFFALO.JPG (14005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43400"/>
            <a:ext cx="2809875" cy="1838325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029200" y="62484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http://www.harneypeak.com/images/BUFFALO.JPG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 Plains</a:t>
            </a:r>
          </a:p>
        </p:txBody>
      </p:sp>
      <p:pic>
        <p:nvPicPr>
          <p:cNvPr id="35846" name="Picture 6" descr="0301_010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048000" cy="2476500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http://www.nebraskastudies.org/0300/media/0301_010902.jpg</a:t>
            </a:r>
          </a:p>
        </p:txBody>
      </p:sp>
      <p:pic>
        <p:nvPicPr>
          <p:cNvPr id="35849" name="Picture 9" descr="George Catlin (1796–1872), No. 13, Buffalo Hunt, Under the White Wolf Skin, 1844, toned lithograph, Amon Carter Museum, Fort Worth, Texas, 1964.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5715000" cy="3876675"/>
          </a:xfrm>
          <a:prstGeom prst="rect">
            <a:avLst/>
          </a:prstGeom>
          <a:noFill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962400" y="53340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http://www.cartermuseum.org/Inspiring_Visions/Catlin/catlin.html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Eastern Woodlands Location</a:t>
            </a:r>
          </a:p>
        </p:txBody>
      </p:sp>
      <p:pic>
        <p:nvPicPr>
          <p:cNvPr id="26628" name="Picture 4" descr="na_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4572000" cy="5429250"/>
          </a:xfrm>
          <a:prstGeom prst="rect">
            <a:avLst/>
          </a:prstGeom>
          <a:noFill/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800600" y="3581400"/>
            <a:ext cx="1371600" cy="2209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76400" y="6491288"/>
            <a:ext cx="5819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http://nativeamericanrhymes.com/maps/na_regions.jpg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Eastern Woodlands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257800"/>
          </a:xfrm>
        </p:spPr>
        <p:txBody>
          <a:bodyPr/>
          <a:lstStyle/>
          <a:p>
            <a:r>
              <a:rPr lang="en-US" sz="2800"/>
              <a:t>Location: East of the Mississippi river to the Atlantic Ocean</a:t>
            </a:r>
          </a:p>
          <a:p>
            <a:r>
              <a:rPr lang="en-US" sz="2800"/>
              <a:t>Mostly forests, includes the Appalachian Mountains and Great Lakes</a:t>
            </a:r>
          </a:p>
          <a:p>
            <a:r>
              <a:rPr lang="en-US" sz="2800"/>
              <a:t>Hunter gatherers in the forests, farmed and fished</a:t>
            </a:r>
          </a:p>
          <a:p>
            <a:r>
              <a:rPr lang="en-US" sz="2800"/>
              <a:t>Lived in permanent villages, usually by rivers</a:t>
            </a:r>
          </a:p>
          <a:p>
            <a:r>
              <a:rPr lang="en-US" sz="2800"/>
              <a:t>Tribes:  </a:t>
            </a:r>
          </a:p>
          <a:p>
            <a:pPr lvl="1"/>
            <a:r>
              <a:rPr lang="en-US" sz="2400"/>
              <a:t>North: Algonquian, Iroquois, Mohawk </a:t>
            </a:r>
          </a:p>
          <a:p>
            <a:pPr lvl="1"/>
            <a:r>
              <a:rPr lang="en-US" sz="2400"/>
              <a:t>South:  Cherokee, Creek, Seminole</a:t>
            </a:r>
          </a:p>
          <a:p>
            <a:pPr lvl="1">
              <a:buFontTx/>
              <a:buNone/>
            </a:pPr>
            <a:r>
              <a:rPr lang="en-US" sz="2400"/>
              <a:t>   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Native Americans of North America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Divided into many Culture Areas</a:t>
            </a:r>
          </a:p>
          <a:p>
            <a:r>
              <a:rPr lang="en-US"/>
              <a:t>Culture Areas each have their own:</a:t>
            </a:r>
          </a:p>
          <a:p>
            <a:pPr lvl="1"/>
            <a:r>
              <a:rPr lang="en-US"/>
              <a:t>Language</a:t>
            </a:r>
          </a:p>
          <a:p>
            <a:pPr lvl="1"/>
            <a:r>
              <a:rPr lang="en-US"/>
              <a:t>Environment</a:t>
            </a:r>
          </a:p>
          <a:p>
            <a:pPr lvl="1"/>
            <a:r>
              <a:rPr lang="en-US"/>
              <a:t>Lifestyle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Eastern Woodlands (North)</a:t>
            </a:r>
          </a:p>
        </p:txBody>
      </p:sp>
      <p:pic>
        <p:nvPicPr>
          <p:cNvPr id="29702" name="Picture 6" descr="IROQUO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2981325" cy="4572000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81000" y="58674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http://northernblue.ca/canata/1_beginnings/1images/1iroquois/IROQUOIS.JPG</a:t>
            </a:r>
          </a:p>
        </p:txBody>
      </p:sp>
      <p:pic>
        <p:nvPicPr>
          <p:cNvPr id="29705" name="Picture 9" descr="Iroquo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3976688" cy="3011488"/>
          </a:xfrm>
          <a:prstGeom prst="rect">
            <a:avLst/>
          </a:prstGeom>
          <a:noFill/>
        </p:spPr>
      </p:pic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562600" y="41148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http://www.rps.psu.edu/0101/graphics/Iroquois.jpg</a:t>
            </a:r>
          </a:p>
        </p:txBody>
      </p:sp>
      <p:pic>
        <p:nvPicPr>
          <p:cNvPr id="29709" name="Picture 13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572000"/>
            <a:ext cx="2852738" cy="1973263"/>
          </a:xfrm>
          <a:prstGeom prst="rect">
            <a:avLst/>
          </a:prstGeom>
          <a:noFill/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858000" y="5334000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http://www.hotcakencyclopedia.com/People/image.BallPlayers.catlin.jpeg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Eastern Woodlands in the south</a:t>
            </a:r>
          </a:p>
        </p:txBody>
      </p:sp>
      <p:pic>
        <p:nvPicPr>
          <p:cNvPr id="39942" name="Picture 6" descr="Imag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4286250" cy="2771775"/>
          </a:xfrm>
          <a:prstGeom prst="rect">
            <a:avLst/>
          </a:prstGeom>
          <a:noFill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066800" y="4114800"/>
            <a:ext cx="3810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http://garnet.acns.fsu.edu/~bjb03/six_files/Image16.gif</a:t>
            </a:r>
          </a:p>
        </p:txBody>
      </p:sp>
      <p:pic>
        <p:nvPicPr>
          <p:cNvPr id="39945" name="Picture 9" descr="seminole-ch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3162300" cy="5305425"/>
          </a:xfrm>
          <a:prstGeom prst="rect">
            <a:avLst/>
          </a:prstGeom>
          <a:noFill/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048000" y="5257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http://www.sonofthesouth.net/american-indians/pictures/seminole/seminole-chief.jpg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sz="4000"/>
              <a:t>Map of Culture Areas of North America</a:t>
            </a:r>
          </a:p>
        </p:txBody>
      </p:sp>
      <p:pic>
        <p:nvPicPr>
          <p:cNvPr id="9224" name="Picture 8" descr="na_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572000" cy="5429250"/>
          </a:xfrm>
          <a:prstGeom prst="rect">
            <a:avLst/>
          </a:prstGeom>
          <a:noFill/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43200" y="621665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http://nativeamericanrhymes.com/maps/na_regions.jpg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Pacific Coast Location</a:t>
            </a:r>
          </a:p>
        </p:txBody>
      </p:sp>
      <p:pic>
        <p:nvPicPr>
          <p:cNvPr id="20485" name="Picture 5" descr="na_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572000" cy="5429250"/>
          </a:xfrm>
          <a:prstGeom prst="rect">
            <a:avLst/>
          </a:prstGeom>
          <a:noFill/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514600" y="1981200"/>
            <a:ext cx="1371600" cy="2209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828800" y="6324600"/>
            <a:ext cx="581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http://nativeamericanrhymes.com/maps/na_regions.jpg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Pacific Coast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in the Northwest on the Pacific ocean</a:t>
            </a:r>
          </a:p>
          <a:p>
            <a:r>
              <a:rPr lang="en-US"/>
              <a:t>Tribes:  Tlingit, Nootka, and Skokomish</a:t>
            </a:r>
          </a:p>
          <a:p>
            <a:r>
              <a:rPr lang="en-US"/>
              <a:t>Hunted whales and sea otters in huge canoes</a:t>
            </a:r>
          </a:p>
          <a:p>
            <a:r>
              <a:rPr lang="en-US"/>
              <a:t>Built totem poles representing ancestors and animal spirits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Totem Pole from the Pacific Coast</a:t>
            </a:r>
          </a:p>
        </p:txBody>
      </p:sp>
      <p:pic>
        <p:nvPicPr>
          <p:cNvPr id="12294" name="Picture 6" descr="totem_and_fi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438525" cy="563880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0" y="6553200"/>
            <a:ext cx="327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http://www.largecreations.com/totem.htm</a:t>
            </a:r>
          </a:p>
        </p:txBody>
      </p:sp>
      <p:pic>
        <p:nvPicPr>
          <p:cNvPr id="12297" name="Picture 9" descr="totem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571875" cy="5476875"/>
          </a:xfrm>
          <a:prstGeom prst="rect">
            <a:avLst/>
          </a:prstGeom>
          <a:noFill/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05400" y="6477000"/>
            <a:ext cx="3352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http://www.georgestorry.com/images/totem3.jpg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Potlatches- festival to show off one’s wealth and social standing (would give it all away)</a:t>
            </a:r>
          </a:p>
        </p:txBody>
      </p:sp>
      <p:pic>
        <p:nvPicPr>
          <p:cNvPr id="31750" name="Picture 6" descr="po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989263" cy="2073275"/>
          </a:xfrm>
          <a:prstGeom prst="rect">
            <a:avLst/>
          </a:prstGeom>
          <a:noFill/>
        </p:spPr>
      </p:pic>
      <p:pic>
        <p:nvPicPr>
          <p:cNvPr id="31752" name="Picture 8" descr="potl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81200"/>
            <a:ext cx="3790950" cy="2447925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419600" y="4495800"/>
            <a:ext cx="373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http://www.haidadesigns.com/images/potlatch.jpg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57200" y="44958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http://www.yfnta.org/todo/todo.htm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Whale Hunting</a:t>
            </a:r>
          </a:p>
        </p:txBody>
      </p:sp>
      <p:pic>
        <p:nvPicPr>
          <p:cNvPr id="41990" name="Picture 6" descr="Historic NMFS Image - figb0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1219200"/>
            <a:ext cx="6667500" cy="4267200"/>
          </a:xfrm>
          <a:prstGeom prst="rect">
            <a:avLst/>
          </a:prstGeo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396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http://www.photolib.noaa.gov/historic/nmfs/figb0204.htm</a:t>
            </a:r>
          </a:p>
        </p:txBody>
      </p:sp>
      <p:pic>
        <p:nvPicPr>
          <p:cNvPr id="41993" name="Picture 9" descr="whaleh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02063" cy="2863850"/>
          </a:xfrm>
          <a:prstGeom prst="rect">
            <a:avLst/>
          </a:prstGeom>
          <a:noFill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410200" y="6469063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http://www.kfrtkf.hu/egyseg/ID/CNN%20Stories/whalehunt/whalehunt.jpg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Southwest location</a:t>
            </a:r>
          </a:p>
        </p:txBody>
      </p:sp>
      <p:pic>
        <p:nvPicPr>
          <p:cNvPr id="18437" name="Picture 5" descr="na_re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838200"/>
            <a:ext cx="4572000" cy="5429250"/>
          </a:xfrm>
          <a:prstGeom prst="rect">
            <a:avLst/>
          </a:prstGeom>
          <a:noFill/>
        </p:spPr>
      </p:pic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3276600" y="4267200"/>
            <a:ext cx="1371600" cy="22098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676400" y="6324600"/>
            <a:ext cx="5819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http://nativeamericanrhymes.com/maps/na_regions.jpg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195</TotalTime>
  <Words>351</Words>
  <Application>Microsoft Office PowerPoint</Application>
  <PresentationFormat>On-screen Show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Slit</vt:lpstr>
      <vt:lpstr>  Notes:     Native Americans</vt:lpstr>
      <vt:lpstr>Native Americans of North America</vt:lpstr>
      <vt:lpstr>Map of Culture Areas of North America</vt:lpstr>
      <vt:lpstr>Pacific Coast Location</vt:lpstr>
      <vt:lpstr>Pacific Coast</vt:lpstr>
      <vt:lpstr>Totem Pole from the Pacific Coast</vt:lpstr>
      <vt:lpstr>Potlatches- festival to show off one’s wealth and social standing (would give it all away)</vt:lpstr>
      <vt:lpstr>Whale Hunting</vt:lpstr>
      <vt:lpstr>Southwest location</vt:lpstr>
      <vt:lpstr>Southwest</vt:lpstr>
      <vt:lpstr>Southwest Native Americans</vt:lpstr>
      <vt:lpstr>More Southwest pictures</vt:lpstr>
      <vt:lpstr>Location of Great Plains</vt:lpstr>
      <vt:lpstr>Great Plains</vt:lpstr>
      <vt:lpstr>The Great Plains</vt:lpstr>
      <vt:lpstr>Great Plains</vt:lpstr>
      <vt:lpstr>Great Plains</vt:lpstr>
      <vt:lpstr>Eastern Woodlands Location</vt:lpstr>
      <vt:lpstr>Eastern Woodlands</vt:lpstr>
      <vt:lpstr>Eastern Woodlands (North)</vt:lpstr>
      <vt:lpstr>Eastern Woodlands in the south</vt:lpstr>
    </vt:vector>
  </TitlesOfParts>
  <Company>Solucient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Notes:     Native Americans</dc:title>
  <dc:creator>Solucient LLC</dc:creator>
  <cp:lastModifiedBy>deyre</cp:lastModifiedBy>
  <cp:revision>24</cp:revision>
  <dcterms:created xsi:type="dcterms:W3CDTF">2006-09-23T17:52:03Z</dcterms:created>
  <dcterms:modified xsi:type="dcterms:W3CDTF">2012-08-31T12:23:11Z</dcterms:modified>
</cp:coreProperties>
</file>