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5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3009DD-B3D7-46A5-81BA-A8B5B3639F53}" type="datetimeFigureOut">
              <a:rPr lang="en-US" smtClean="0"/>
              <a:t>9/1/2013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A41C3C-2FD6-4639-BD8A-9F0931FAF82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When you are</a:t>
            </a:r>
            <a:r>
              <a:rPr lang="en-US" baseline="0" dirty="0" smtClean="0"/>
              <a:t> going from the exponential form to the radical form put the variables into their new positions. Look at the next example!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A41C3C-2FD6-4639-BD8A-9F0931FAF829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49FC9-CE54-4DF7-9942-DF7599B633C9}" type="datetimeFigureOut">
              <a:rPr lang="en-US" smtClean="0"/>
              <a:t>9/1/2013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7A859-20CF-46AA-A3AE-0EA53987AF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49FC9-CE54-4DF7-9942-DF7599B633C9}" type="datetimeFigureOut">
              <a:rPr lang="en-US" smtClean="0"/>
              <a:t>9/1/2013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7A859-20CF-46AA-A3AE-0EA53987AF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49FC9-CE54-4DF7-9942-DF7599B633C9}" type="datetimeFigureOut">
              <a:rPr lang="en-US" smtClean="0"/>
              <a:t>9/1/2013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7A859-20CF-46AA-A3AE-0EA53987AF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49FC9-CE54-4DF7-9942-DF7599B633C9}" type="datetimeFigureOut">
              <a:rPr lang="en-US" smtClean="0"/>
              <a:t>9/1/2013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7A859-20CF-46AA-A3AE-0EA53987AF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49FC9-CE54-4DF7-9942-DF7599B633C9}" type="datetimeFigureOut">
              <a:rPr lang="en-US" smtClean="0"/>
              <a:t>9/1/2013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7A859-20CF-46AA-A3AE-0EA53987AF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49FC9-CE54-4DF7-9942-DF7599B633C9}" type="datetimeFigureOut">
              <a:rPr lang="en-US" smtClean="0"/>
              <a:t>9/1/2013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7A859-20CF-46AA-A3AE-0EA53987AF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49FC9-CE54-4DF7-9942-DF7599B633C9}" type="datetimeFigureOut">
              <a:rPr lang="en-US" smtClean="0"/>
              <a:t>9/1/2013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7A859-20CF-46AA-A3AE-0EA53987AF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49FC9-CE54-4DF7-9942-DF7599B633C9}" type="datetimeFigureOut">
              <a:rPr lang="en-US" smtClean="0"/>
              <a:t>9/1/2013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7A859-20CF-46AA-A3AE-0EA53987AF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49FC9-CE54-4DF7-9942-DF7599B633C9}" type="datetimeFigureOut">
              <a:rPr lang="en-US" smtClean="0"/>
              <a:t>9/1/2013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7A859-20CF-46AA-A3AE-0EA53987AF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49FC9-CE54-4DF7-9942-DF7599B633C9}" type="datetimeFigureOut">
              <a:rPr lang="en-US" smtClean="0"/>
              <a:t>9/1/2013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7A859-20CF-46AA-A3AE-0EA53987AF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49FC9-CE54-4DF7-9942-DF7599B633C9}" type="datetimeFigureOut">
              <a:rPr lang="en-US" smtClean="0"/>
              <a:t>9/1/2013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7A859-20CF-46AA-A3AE-0EA53987AF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E49FC9-CE54-4DF7-9942-DF7599B633C9}" type="datetimeFigureOut">
              <a:rPr lang="en-US" smtClean="0"/>
              <a:t>9/1/2013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7A859-20CF-46AA-A3AE-0EA53987AFA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Fractional Exponents Notes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Thursday 8/29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 l="3125" t="15464" r="23125" b="309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t="14433" r="26250"/>
          <a:stretch>
            <a:fillRect/>
          </a:stretch>
        </p:blipFill>
        <p:spPr bwMode="auto">
          <a:xfrm>
            <a:off x="0" y="533400"/>
            <a:ext cx="89916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 t="14949" r="28750"/>
          <a:stretch>
            <a:fillRect/>
          </a:stretch>
        </p:blipFill>
        <p:spPr bwMode="auto">
          <a:xfrm>
            <a:off x="228600" y="228600"/>
            <a:ext cx="8686800" cy="628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3750" t="14433" r="25000"/>
          <a:stretch>
            <a:fillRect/>
          </a:stretch>
        </p:blipFill>
        <p:spPr bwMode="auto">
          <a:xfrm>
            <a:off x="0" y="0"/>
            <a:ext cx="86868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3048" t="13469" r="24483"/>
          <a:stretch>
            <a:fillRect/>
          </a:stretch>
        </p:blipFill>
        <p:spPr bwMode="auto">
          <a:xfrm>
            <a:off x="381000" y="228600"/>
            <a:ext cx="8382000" cy="6067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/>
          <a:srcRect l="10625" t="14948" r="29375" b="3608"/>
          <a:stretch>
            <a:fillRect/>
          </a:stretch>
        </p:blipFill>
        <p:spPr bwMode="auto">
          <a:xfrm>
            <a:off x="304800" y="-39688"/>
            <a:ext cx="8382000" cy="689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l="4375" t="15464" r="31250" b="4124"/>
          <a:stretch>
            <a:fillRect/>
          </a:stretch>
        </p:blipFill>
        <p:spPr bwMode="auto">
          <a:xfrm>
            <a:off x="0" y="0"/>
            <a:ext cx="905607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 l="5000" t="14433" r="25000" b="7216"/>
          <a:stretch>
            <a:fillRect/>
          </a:stretch>
        </p:blipFill>
        <p:spPr bwMode="auto">
          <a:xfrm>
            <a:off x="0" y="228600"/>
            <a:ext cx="9144000" cy="6204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 l="1250" t="14433" r="25000" b="15464"/>
          <a:stretch>
            <a:fillRect/>
          </a:stretch>
        </p:blipFill>
        <p:spPr bwMode="auto">
          <a:xfrm>
            <a:off x="0" y="228600"/>
            <a:ext cx="89916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32</Words>
  <Application>Microsoft Office PowerPoint</Application>
  <PresentationFormat>On-screen Show (4:3)</PresentationFormat>
  <Paragraphs>4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Fractional Exponents Notes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Company>Wake County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Fractional Exponents Notes</dc:title>
  <dc:creator>akraft</dc:creator>
  <cp:lastModifiedBy>akraft</cp:lastModifiedBy>
  <cp:revision>3</cp:revision>
  <dcterms:created xsi:type="dcterms:W3CDTF">2013-09-01T14:53:35Z</dcterms:created>
  <dcterms:modified xsi:type="dcterms:W3CDTF">2013-09-01T15:17:30Z</dcterms:modified>
</cp:coreProperties>
</file>